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 snapToGrid="0" snapToObjects="1">
      <p:cViewPr>
        <p:scale>
          <a:sx n="76" d="100"/>
          <a:sy n="76" d="100"/>
        </p:scale>
        <p:origin x="-11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</a:t>
            </a:r>
            <a:r>
              <a:rPr lang="en-US" dirty="0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Kiddi build the top part.</a:t>
            </a:r>
            <a:endParaRPr lang="is-I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</a:t>
            </a:r>
            <a:r>
              <a:rPr lang="is-IS" sz="2000" dirty="0" smtClean="0"/>
              <a:t>assembly the top parts.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Nothing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r>
              <a:rPr lang="is-IS" sz="2000" dirty="0"/>
              <a:t> </a:t>
            </a:r>
          </a:p>
          <a:p>
            <a:r>
              <a:rPr lang="is-IS" sz="2000" dirty="0" smtClean="0"/>
              <a:t>Wokt on wiring up.</a:t>
            </a:r>
            <a:endParaRPr lang="is-I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Nothing.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 on the sensor.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Nothing</a:t>
            </a:r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smtClean="0"/>
              <a:t>PDI andvstuff..</a:t>
            </a:r>
            <a:endParaRPr lang="is-IS" sz="2000" dirty="0" smtClean="0"/>
          </a:p>
          <a:p>
            <a:endParaRPr lang="is-I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61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09.05.11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84</cp:revision>
  <dcterms:created xsi:type="dcterms:W3CDTF">2011-01-25T16:03:47Z</dcterms:created>
  <dcterms:modified xsi:type="dcterms:W3CDTF">2011-05-09T09:04:57Z</dcterms:modified>
</cp:coreProperties>
</file>