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28.1.2011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28.1.2011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0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28.1.2011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28.1.2011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6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28.1.2011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28.1.2011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28.1.2011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1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28.1.2011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28.1.2011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4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28.1.2011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28.1.2011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2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DCF6-E5AB-B341-9485-AC94451375C2}" type="datetimeFigureOut">
              <a:rPr lang="en-US" smtClean="0"/>
              <a:t>28.1.2011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4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28.01.11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Scrumm</a:t>
            </a:r>
            <a:r>
              <a:rPr lang="en-US" dirty="0" smtClean="0"/>
              <a:t>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5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Done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Preparation </a:t>
            </a:r>
            <a:r>
              <a:rPr lang="en-US" sz="2000" dirty="0" smtClean="0"/>
              <a:t>for the prototype building.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Continue with the above.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17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en-US" sz="2000" dirty="0" smtClean="0"/>
              <a:t>Found two motors.</a:t>
            </a:r>
          </a:p>
          <a:p>
            <a:r>
              <a:rPr lang="en-US" sz="2000" dirty="0" smtClean="0"/>
              <a:t>Trying out batteries and testing.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to do?</a:t>
            </a:r>
          </a:p>
          <a:p>
            <a:r>
              <a:rPr lang="en-US" sz="2000" dirty="0" smtClean="0"/>
              <a:t>Find motor control.</a:t>
            </a:r>
          </a:p>
          <a:p>
            <a:r>
              <a:rPr lang="en-US" sz="2000" dirty="0" smtClean="0"/>
              <a:t>Continue with the above.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en-US" sz="2000" dirty="0" smtClean="0"/>
              <a:t>Research sensors.</a:t>
            </a:r>
          </a:p>
          <a:p>
            <a:r>
              <a:rPr lang="en-US" sz="2000" dirty="0" smtClean="0"/>
              <a:t>Sent emails to manufacturers about sensors.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to do?</a:t>
            </a:r>
          </a:p>
          <a:p>
            <a:r>
              <a:rPr lang="en-US" sz="2000" dirty="0" smtClean="0"/>
              <a:t>Continue with choosing sensors.</a:t>
            </a:r>
          </a:p>
          <a:p>
            <a:r>
              <a:rPr lang="en-US" sz="2000" dirty="0"/>
              <a:t>Look into RF id.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en-US" sz="2000" dirty="0" smtClean="0"/>
              <a:t>Still testing hard drive.</a:t>
            </a:r>
          </a:p>
          <a:p>
            <a:r>
              <a:rPr lang="en-US" sz="2000" dirty="0" smtClean="0"/>
              <a:t>Learning ROS.</a:t>
            </a:r>
          </a:p>
          <a:p>
            <a:r>
              <a:rPr lang="en-US" sz="2000" dirty="0" smtClean="0"/>
              <a:t>Research computers.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to do?</a:t>
            </a:r>
          </a:p>
          <a:p>
            <a:r>
              <a:rPr lang="en-US" sz="2000" dirty="0" smtClean="0"/>
              <a:t>Continue with 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99</Words>
  <Application>Microsoft Macintosh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28.01.11</vt:lpstr>
      <vt:lpstr>Mechanical</vt:lpstr>
      <vt:lpstr>Electrical</vt:lpstr>
      <vt:lpstr>Sensor</vt:lpstr>
      <vt:lpstr>Software</vt:lpstr>
    </vt:vector>
  </TitlesOfParts>
  <Company>Reykjavík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25.01.11</dc:title>
  <dc:creator>Rafn Camillusson</dc:creator>
  <cp:lastModifiedBy>Rafn Camillusson</cp:lastModifiedBy>
  <cp:revision>5</cp:revision>
  <dcterms:created xsi:type="dcterms:W3CDTF">2011-01-25T16:03:47Z</dcterms:created>
  <dcterms:modified xsi:type="dcterms:W3CDTF">2011-01-28T12:25:44Z</dcterms:modified>
</cp:coreProperties>
</file>