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verage" panose="020B0604020202020204" charset="0"/>
      <p:regular r:id="rId14"/>
    </p:embeddedFont>
    <p:embeddedFont>
      <p:font typeface="Oswal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435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9469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3850" y="29582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Hagnýtt verkefni 2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0950" y="1525705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Ljósastýring með 3D handskynjun</a:t>
            </a:r>
            <a:r>
              <a:rPr lang="en" sz="2400"/>
              <a:t/>
            </a:r>
            <a:br>
              <a:rPr lang="en" sz="2400"/>
            </a:br>
            <a:r>
              <a:rPr lang="en" sz="2400"/>
              <a:t/>
            </a:r>
            <a:br>
              <a:rPr lang="en" sz="2400"/>
            </a:br>
            <a:endParaRPr lang="en" sz="2400"/>
          </a:p>
          <a:p>
            <a:pPr lvl="0" algn="l">
              <a:spcBef>
                <a:spcPts val="0"/>
              </a:spcBef>
              <a:buNone/>
            </a:pPr>
            <a:r>
              <a:rPr lang="en" sz="2400"/>
              <a:t>Kristján Eyþór Eyjólfsson</a:t>
            </a:r>
            <a:br>
              <a:rPr lang="en" sz="2400"/>
            </a:br>
            <a:r>
              <a:rPr lang="en" sz="2400"/>
              <a:t>Ómar Þór Sigfússon</a:t>
            </a:r>
            <a:br>
              <a:rPr lang="en" sz="2400"/>
            </a:br>
            <a:r>
              <a:rPr lang="en" sz="2400"/>
              <a:t>Þorsteinn Þórsson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1</a:t>
            </a:fld>
            <a:endParaRPr lang="en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349" y="2254874"/>
            <a:ext cx="4420698" cy="269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328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Búnaður í fullri virkni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8925" t="14957" b="16081"/>
          <a:stretch/>
        </p:blipFill>
        <p:spPr>
          <a:xfrm>
            <a:off x="1393275" y="1087275"/>
            <a:ext cx="6245802" cy="354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Takk fyrir okkur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17926" b="13046"/>
          <a:stretch/>
        </p:blipFill>
        <p:spPr>
          <a:xfrm>
            <a:off x="525887" y="1130824"/>
            <a:ext cx="3857625" cy="355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t="21984" b="9484"/>
          <a:stretch/>
        </p:blipFill>
        <p:spPr>
          <a:xfrm>
            <a:off x="4771175" y="1143525"/>
            <a:ext cx="3857625" cy="352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Hugmyndin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" sz="2200"/>
              <a:t>Grunnhugmynd fundin á netinu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" sz="2200"/>
              <a:t>Snýst um að búa til þrívíddar svæði X - Y - Z plan með 3 þéttum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" sz="2200"/>
              <a:t>Einnig er búinn til LED kassi sem hefur 27 díóður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" sz="2200"/>
              <a:t>Stjórnað af Arduino Uno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" sz="2200"/>
              <a:t>Stjórna LED díóðum með handahreyfingu í þrívíddarstjórnbúnaði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Beta útgáfa af 3D stjórnbúnaði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050" y="1102574"/>
            <a:ext cx="5011875" cy="37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3D stjórnbúnaðurinn í smíðum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19005" t="15899" r="6110" b="30546"/>
          <a:stretch/>
        </p:blipFill>
        <p:spPr>
          <a:xfrm>
            <a:off x="488000" y="1372525"/>
            <a:ext cx="3561172" cy="339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l="16471" t="24197" b="19880"/>
          <a:stretch/>
        </p:blipFill>
        <p:spPr>
          <a:xfrm>
            <a:off x="4783574" y="1372525"/>
            <a:ext cx="3803941" cy="33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LED kassinn í smíðum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8258" t="27752" r="15909" b="28611"/>
          <a:stretch/>
        </p:blipFill>
        <p:spPr>
          <a:xfrm>
            <a:off x="4850728" y="1427288"/>
            <a:ext cx="3931371" cy="301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l="6252" t="23119" b="28884"/>
          <a:stretch/>
        </p:blipFill>
        <p:spPr>
          <a:xfrm>
            <a:off x="177925" y="1415549"/>
            <a:ext cx="4452789" cy="303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LED kassinn í smíðum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14581" t="19787" b="14908"/>
          <a:stretch/>
        </p:blipFill>
        <p:spPr>
          <a:xfrm>
            <a:off x="4971956" y="1254800"/>
            <a:ext cx="3518296" cy="358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l="16154" t="25144" r="13699" b="20827"/>
          <a:stretch/>
        </p:blipFill>
        <p:spPr>
          <a:xfrm>
            <a:off x="531050" y="1254800"/>
            <a:ext cx="3492200" cy="358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LED kassinn í smíðum og tilbúinn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5419" t="19785" b="15619"/>
          <a:stretch/>
        </p:blipFill>
        <p:spPr>
          <a:xfrm>
            <a:off x="311699" y="1152474"/>
            <a:ext cx="4003049" cy="36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t="14427" b="12075"/>
          <a:stretch/>
        </p:blipFill>
        <p:spPr>
          <a:xfrm>
            <a:off x="4917125" y="1152475"/>
            <a:ext cx="3720097" cy="36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67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Dæmi um rásir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25" y="1678150"/>
            <a:ext cx="3541700" cy="23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025" y="1678148"/>
            <a:ext cx="4050962" cy="23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Upphleðsla og afhleðsla á plötu (Þétti)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93000"/>
            <a:ext cx="4175675" cy="251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625" y="1593000"/>
            <a:ext cx="4175675" cy="25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(16:9)</PresentationFormat>
  <Paragraphs>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Average</vt:lpstr>
      <vt:lpstr>Oswald</vt:lpstr>
      <vt:lpstr>slate</vt:lpstr>
      <vt:lpstr>Hagnýtt verkefni 2</vt:lpstr>
      <vt:lpstr>Hugmyndin</vt:lpstr>
      <vt:lpstr>Beta útgáfa af 3D stjórnbúnaði</vt:lpstr>
      <vt:lpstr>3D stjórnbúnaðurinn í smíðum</vt:lpstr>
      <vt:lpstr>LED kassinn í smíðum</vt:lpstr>
      <vt:lpstr>LED kassinn í smíðum</vt:lpstr>
      <vt:lpstr>LED kassinn í smíðum og tilbúinn</vt:lpstr>
      <vt:lpstr>Dæmi um rásir </vt:lpstr>
      <vt:lpstr>Upphleðsla og afhleðsla á plötu (Þétti)</vt:lpstr>
      <vt:lpstr>Búnaður í fullri virkni</vt:lpstr>
      <vt:lpstr>Takk fyrir okkur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Hagnýtt verkefni 2</dc:title>
  <dc:creator>Omar</dc:creator>
  <cp:lastModifiedBy>Omar Þór</cp:lastModifiedBy>
  <cp:revision>1</cp:revision>
  <dcterms:modified xsi:type="dcterms:W3CDTF">2016-05-15T10:25:31Z</dcterms:modified>
</cp:coreProperties>
</file>