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71" autoAdjust="0"/>
  </p:normalViewPr>
  <p:slideViewPr>
    <p:cSldViewPr snapToGrid="0" snapToObjects="1">
      <p:cViewPr>
        <p:scale>
          <a:sx n="76" d="100"/>
          <a:sy n="76" d="100"/>
        </p:scale>
        <p:origin x="-1200" y="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s-I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4/19/2011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086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4/19/2011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401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4/19/2011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124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4/19/2011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066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4/19/2011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50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4/19/2011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509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4/19/2011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215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4/19/2011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092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4/19/2011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243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4/19/2011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48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4/19/2011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125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BDCF6-E5AB-B341-9485-AC94451375C2}" type="datetimeFigureOut">
              <a:rPr lang="en-US" smtClean="0"/>
              <a:t>4/19/2011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045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dirty="0"/>
              <a:t>9</a:t>
            </a:r>
            <a:r>
              <a:rPr lang="en-US" dirty="0" smtClean="0"/>
              <a:t>.03.11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Scrum meeting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159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Done.</a:t>
            </a:r>
          </a:p>
          <a:p>
            <a:r>
              <a:rPr lang="is-IS" sz="2000" dirty="0" smtClean="0"/>
              <a:t>Rims are ready.</a:t>
            </a:r>
          </a:p>
          <a:p>
            <a:r>
              <a:rPr lang="is-IS" sz="2000" dirty="0" smtClean="0"/>
              <a:t>All material is in house</a:t>
            </a:r>
            <a:r>
              <a:rPr lang="is-IS" sz="2000" dirty="0" smtClean="0"/>
              <a:t>.</a:t>
            </a:r>
          </a:p>
          <a:p>
            <a:r>
              <a:rPr lang="is-IS" sz="2000" dirty="0" smtClean="0"/>
              <a:t>Working on assembly the outer frame.</a:t>
            </a:r>
            <a:endParaRPr lang="is-I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/>
              <a:t>What to do</a:t>
            </a:r>
            <a:r>
              <a:rPr lang="en-US" sz="2000" dirty="0" smtClean="0"/>
              <a:t>?</a:t>
            </a:r>
          </a:p>
          <a:p>
            <a:r>
              <a:rPr lang="is-IS" sz="2000" dirty="0" smtClean="0"/>
              <a:t>Work on assembly the frame.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9171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Done.</a:t>
            </a:r>
          </a:p>
          <a:p>
            <a:r>
              <a:rPr lang="is-IS" sz="2000" dirty="0" smtClean="0"/>
              <a:t>Working on the monitoring voltage ship.</a:t>
            </a:r>
          </a:p>
          <a:p>
            <a:r>
              <a:rPr lang="is-IS" sz="2000" dirty="0" smtClean="0"/>
              <a:t>Monitors </a:t>
            </a:r>
            <a:r>
              <a:rPr lang="is-IS" sz="2000" dirty="0" smtClean="0"/>
              <a:t>for battery voltage.</a:t>
            </a:r>
          </a:p>
          <a:p>
            <a:endParaRPr lang="en-US" sz="2000" dirty="0"/>
          </a:p>
          <a:p>
            <a:r>
              <a:rPr lang="en-US" sz="2000" dirty="0"/>
              <a:t>What to do</a:t>
            </a:r>
            <a:r>
              <a:rPr lang="en-US" sz="2000" dirty="0" smtClean="0"/>
              <a:t>?</a:t>
            </a:r>
          </a:p>
          <a:p>
            <a:r>
              <a:rPr lang="is-IS" sz="2000" dirty="0" smtClean="0"/>
              <a:t>Look at pvc plates, 12/24v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071371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Done.</a:t>
            </a:r>
          </a:p>
          <a:p>
            <a:r>
              <a:rPr lang="is-IS" sz="2000" dirty="0" smtClean="0"/>
              <a:t>Connecting and testing RFID sensors</a:t>
            </a: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What to </a:t>
            </a:r>
            <a:r>
              <a:rPr lang="en-US" sz="2000" dirty="0" smtClean="0"/>
              <a:t>do.</a:t>
            </a:r>
          </a:p>
          <a:p>
            <a:r>
              <a:rPr lang="en-US" sz="2000" dirty="0" smtClean="0"/>
              <a:t>Work on RFID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071371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Done</a:t>
            </a:r>
            <a:r>
              <a:rPr lang="en-US" sz="2000" dirty="0" smtClean="0"/>
              <a:t>.</a:t>
            </a:r>
          </a:p>
          <a:p>
            <a:r>
              <a:rPr lang="is-IS" sz="2000" dirty="0" smtClean="0"/>
              <a:t>The robot drives straight now.</a:t>
            </a:r>
          </a:p>
          <a:p>
            <a:r>
              <a:rPr lang="is-IS" sz="2000" dirty="0" smtClean="0"/>
              <a:t>Took backup of pc</a:t>
            </a:r>
            <a:endParaRPr lang="is-IS" sz="2000" dirty="0" smtClean="0"/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What to do</a:t>
            </a:r>
            <a:r>
              <a:rPr lang="en-US" sz="2000" dirty="0" smtClean="0"/>
              <a:t>?</a:t>
            </a:r>
          </a:p>
          <a:p>
            <a:r>
              <a:rPr lang="is-IS" sz="2000" dirty="0" smtClean="0"/>
              <a:t>Look at PID.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0713713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</TotalTime>
  <Words>94</Words>
  <Application>Microsoft Office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19.03.11</vt:lpstr>
      <vt:lpstr>Mechanical</vt:lpstr>
      <vt:lpstr>Electrical</vt:lpstr>
      <vt:lpstr>Sensor</vt:lpstr>
      <vt:lpstr>Software</vt:lpstr>
    </vt:vector>
  </TitlesOfParts>
  <Company>Reykjavík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25.01.11</dc:title>
  <dc:creator>Rafn Camillusson</dc:creator>
  <cp:lastModifiedBy>Arnar Ingason</cp:lastModifiedBy>
  <cp:revision>75</cp:revision>
  <dcterms:created xsi:type="dcterms:W3CDTF">2011-01-25T16:03:47Z</dcterms:created>
  <dcterms:modified xsi:type="dcterms:W3CDTF">2011-04-19T09:18:00Z</dcterms:modified>
</cp:coreProperties>
</file>