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1.2.2011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01</a:t>
            </a:r>
            <a:r>
              <a:rPr lang="en-US" dirty="0" smtClean="0"/>
              <a:t>.02.11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</a:p>
          <a:p>
            <a:r>
              <a:rPr lang="en-US" sz="2000" dirty="0" smtClean="0"/>
              <a:t>Nothing new.</a:t>
            </a:r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do</a:t>
            </a:r>
            <a:r>
              <a:rPr lang="en-US" sz="2000" dirty="0" smtClean="0"/>
              <a:t>?</a:t>
            </a:r>
          </a:p>
          <a:p>
            <a:r>
              <a:rPr lang="en-US" sz="2000" dirty="0" smtClean="0"/>
              <a:t>Build casing for hard drive test</a:t>
            </a:r>
          </a:p>
          <a:p>
            <a:r>
              <a:rPr lang="en-US" sz="2000" dirty="0" smtClean="0"/>
              <a:t>Attach motors on prototype.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Got motors.</a:t>
            </a:r>
          </a:p>
          <a:p>
            <a:r>
              <a:rPr lang="en-US" sz="2000" dirty="0" smtClean="0"/>
              <a:t>Testing batteries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Test motors</a:t>
            </a:r>
          </a:p>
          <a:p>
            <a:r>
              <a:rPr lang="en-US" sz="2000" dirty="0" smtClean="0"/>
              <a:t>Look into battery monitoring system.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Nothing new.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Continue with looking into sensors and RF id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Done.</a:t>
            </a:r>
          </a:p>
          <a:p>
            <a:r>
              <a:rPr lang="en-US" sz="2000" dirty="0" smtClean="0"/>
              <a:t>Nothing new</a:t>
            </a:r>
            <a:endParaRPr lang="en-US" sz="2000" dirty="0"/>
          </a:p>
          <a:p>
            <a:endParaRPr lang="en-US" sz="2000" dirty="0"/>
          </a:p>
          <a:p>
            <a:r>
              <a:rPr lang="en-US" sz="2000" dirty="0"/>
              <a:t>What to do?</a:t>
            </a:r>
          </a:p>
          <a:p>
            <a:r>
              <a:rPr lang="en-US" sz="2000" dirty="0" smtClean="0"/>
              <a:t>Still working on ROS</a:t>
            </a:r>
          </a:p>
          <a:p>
            <a:r>
              <a:rPr lang="en-US" sz="2000" dirty="0" smtClean="0"/>
              <a:t>Still testing </a:t>
            </a:r>
            <a:r>
              <a:rPr lang="en-US" sz="2000" smtClean="0"/>
              <a:t>hard drive.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80</Words>
  <Application>Microsoft Macintosh PowerPoint</Application>
  <PresentationFormat>On-screen Show (4:3)</PresentationFormat>
  <Paragraphs>30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01.02.11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4</cp:revision>
  <dcterms:created xsi:type="dcterms:W3CDTF">2011-01-25T16:03:47Z</dcterms:created>
  <dcterms:modified xsi:type="dcterms:W3CDTF">2011-02-01T16:39:04Z</dcterms:modified>
</cp:coreProperties>
</file>

<file path=docProps/thumbnail.jpeg>
</file>