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02</a:t>
            </a:r>
            <a:r>
              <a:rPr lang="en-US" dirty="0" smtClean="0"/>
              <a:t>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Built the prototype</a:t>
            </a:r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Mount the motors and put on wheels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Been logging batteries</a:t>
            </a:r>
          </a:p>
          <a:p>
            <a:r>
              <a:rPr lang="en-US" sz="2000" dirty="0" smtClean="0"/>
              <a:t>Have 4 working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Try motors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Waiting for </a:t>
            </a:r>
            <a:r>
              <a:rPr lang="en-US" sz="2000" dirty="0" err="1" smtClean="0"/>
              <a:t>informations</a:t>
            </a:r>
            <a:r>
              <a:rPr lang="en-US" sz="2000" dirty="0" smtClean="0"/>
              <a:t> on sensors</a:t>
            </a:r>
          </a:p>
          <a:p>
            <a:r>
              <a:rPr lang="en-US" sz="2000" dirty="0" smtClean="0"/>
              <a:t>Tested </a:t>
            </a:r>
            <a:r>
              <a:rPr lang="en-US" sz="2000" dirty="0" err="1" smtClean="0"/>
              <a:t>xbee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Continue testing </a:t>
            </a:r>
            <a:r>
              <a:rPr lang="en-US" sz="2000" dirty="0" err="1" smtClean="0"/>
              <a:t>xbee</a:t>
            </a:r>
            <a:endParaRPr lang="en-US" sz="2000" dirty="0" smtClean="0"/>
          </a:p>
          <a:p>
            <a:r>
              <a:rPr lang="en-US" sz="2000" dirty="0" smtClean="0"/>
              <a:t>Ask about the thermal camera.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Working on ROS.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Find the computer.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73</Words>
  <Application>Microsoft Macintosh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02.02.11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4</cp:revision>
  <dcterms:created xsi:type="dcterms:W3CDTF">2011-01-25T16:03:47Z</dcterms:created>
  <dcterms:modified xsi:type="dcterms:W3CDTF">2011-02-02T16:48:41Z</dcterms:modified>
</cp:coreProperties>
</file>

<file path=docProps/thumbnail.jpeg>
</file>