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s-I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0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6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0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1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4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s-I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s-IS" smtClean="0"/>
              <a:t>Click to edit Master text styles</a:t>
            </a:r>
          </a:p>
          <a:p>
            <a:pPr lvl="1"/>
            <a:r>
              <a:rPr lang="is-IS" smtClean="0"/>
              <a:t>Second level</a:t>
            </a:r>
          </a:p>
          <a:p>
            <a:pPr lvl="2"/>
            <a:r>
              <a:rPr lang="is-IS" smtClean="0"/>
              <a:t>Third level</a:t>
            </a:r>
          </a:p>
          <a:p>
            <a:pPr lvl="3"/>
            <a:r>
              <a:rPr lang="is-IS" smtClean="0"/>
              <a:t>Fourth level</a:t>
            </a:r>
          </a:p>
          <a:p>
            <a:pPr lvl="4"/>
            <a:r>
              <a:rPr lang="is-I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DCF6-E5AB-B341-9485-AC94451375C2}" type="datetimeFigureOut">
              <a:rPr lang="en-US" smtClean="0"/>
              <a:t>27.1.2011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6F044-9B61-FE4A-9B4E-B2611D414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4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25.01.11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Scrumm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5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Done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Nothing new, still building.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Working on design. (Wheels, batteries, and more)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9171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Charged batteries.</a:t>
            </a:r>
          </a:p>
          <a:p>
            <a:r>
              <a:rPr lang="en-US" sz="2000" dirty="0" smtClean="0"/>
              <a:t>Are getting logger.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Finding motors and motor control.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Not much new, looked into using lasers on navigation.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do?</a:t>
            </a:r>
          </a:p>
          <a:p>
            <a:r>
              <a:rPr lang="en-US" sz="2000" dirty="0" smtClean="0"/>
              <a:t>Finding sensors and cameras and check if it works with </a:t>
            </a:r>
            <a:r>
              <a:rPr lang="en-US" sz="2000" dirty="0" err="1" smtClean="0"/>
              <a:t>linux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Done.</a:t>
            </a:r>
          </a:p>
          <a:p>
            <a:r>
              <a:rPr lang="en-US" sz="2000" dirty="0" smtClean="0"/>
              <a:t>Look into computers.</a:t>
            </a:r>
          </a:p>
          <a:p>
            <a:r>
              <a:rPr lang="en-US" sz="2000" dirty="0" smtClean="0"/>
              <a:t>Working on ROS.</a:t>
            </a:r>
          </a:p>
          <a:p>
            <a:r>
              <a:rPr lang="en-US" sz="2000" dirty="0" smtClean="0"/>
              <a:t>Testing hard drive.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What to do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Continue with the above.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13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102</Words>
  <Application>Microsoft Macintosh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25.01.11</vt:lpstr>
      <vt:lpstr>Mechanical</vt:lpstr>
      <vt:lpstr>Electrical</vt:lpstr>
      <vt:lpstr>Sensor</vt:lpstr>
      <vt:lpstr>Software</vt:lpstr>
    </vt:vector>
  </TitlesOfParts>
  <Company>Reykjavík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25.01.11</dc:title>
  <dc:creator>Rafn Camillusson</dc:creator>
  <cp:lastModifiedBy>Rafn Camillusson</cp:lastModifiedBy>
  <cp:revision>3</cp:revision>
  <dcterms:created xsi:type="dcterms:W3CDTF">2011-01-25T16:03:47Z</dcterms:created>
  <dcterms:modified xsi:type="dcterms:W3CDTF">2011-01-27T16:37:03Z</dcterms:modified>
</cp:coreProperties>
</file>