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12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4" Type="http://schemas.openxmlformats.org/officeDocument/2006/relationships/slide" Target="slides/slide3.xml"/><Relationship Id="rId10" Type="http://schemas.openxmlformats.org/officeDocument/2006/relationships/theme" Target="theme/theme1.xml"/><Relationship Id="rId5" Type="http://schemas.openxmlformats.org/officeDocument/2006/relationships/slide" Target="slides/slide4.xml"/><Relationship Id="rId7" Type="http://schemas.openxmlformats.org/officeDocument/2006/relationships/printerSettings" Target="printerSettings/printerSettings1.bin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viewProps" Target="view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s-I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7.2.2011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086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7.2.2011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401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7.2.2011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124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7.2.2011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066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7.2.2011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50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7.2.2011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509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7.2.2011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215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7.2.2011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092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7.2.2011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43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7.2.2011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48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7.2.2011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125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BDCF6-E5AB-B341-9485-AC94451375C2}" type="datetimeFigureOut">
              <a:rPr lang="en-US" smtClean="0"/>
              <a:t>7.2.2011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04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07.02.11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Scrumm</a:t>
            </a:r>
            <a:r>
              <a:rPr lang="en-US" dirty="0" smtClean="0"/>
              <a:t> meeting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159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Done.</a:t>
            </a:r>
          </a:p>
          <a:p>
            <a:r>
              <a:rPr lang="en-US" sz="2000" dirty="0" smtClean="0"/>
              <a:t>Been building and looking for wheels/ tracks.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Look for gear.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49171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Done.</a:t>
            </a:r>
          </a:p>
          <a:p>
            <a:r>
              <a:rPr lang="en-US" sz="2000" dirty="0" smtClean="0"/>
              <a:t>Been thinking about the motor control</a:t>
            </a:r>
          </a:p>
          <a:p>
            <a:r>
              <a:rPr lang="en-US" sz="2000" dirty="0" smtClean="0"/>
              <a:t>Decided on the </a:t>
            </a:r>
            <a:r>
              <a:rPr lang="en-US" sz="2000" dirty="0" err="1" smtClean="0"/>
              <a:t>arduino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/>
              <a:t>What to do?</a:t>
            </a:r>
          </a:p>
          <a:p>
            <a:r>
              <a:rPr lang="en-US" sz="2000" dirty="0" smtClean="0"/>
              <a:t>Check out 12A motor control and decide on what to choose.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Done.</a:t>
            </a:r>
          </a:p>
          <a:p>
            <a:r>
              <a:rPr lang="en-US" sz="2000" dirty="0" err="1" smtClean="0"/>
              <a:t>Diceided</a:t>
            </a:r>
            <a:r>
              <a:rPr lang="en-US" sz="2000" dirty="0" smtClean="0"/>
              <a:t> to use wheel rotation sensor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Order </a:t>
            </a:r>
            <a:r>
              <a:rPr lang="en-US" sz="2000" dirty="0" err="1" smtClean="0"/>
              <a:t>infared</a:t>
            </a:r>
            <a:r>
              <a:rPr lang="en-US" sz="2000" dirty="0" smtClean="0"/>
              <a:t> sensor and RFID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Found computer</a:t>
            </a:r>
          </a:p>
          <a:p>
            <a:r>
              <a:rPr lang="en-US" sz="2000" dirty="0" smtClean="0"/>
              <a:t>Decided to use solid state hard drive</a:t>
            </a:r>
          </a:p>
          <a:p>
            <a:r>
              <a:rPr lang="en-US" sz="2000" dirty="0" smtClean="0"/>
              <a:t>Decided to use </a:t>
            </a:r>
            <a:r>
              <a:rPr lang="en-US" sz="2000" dirty="0" err="1" smtClean="0"/>
              <a:t>wi-fi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Make a prototype of a motor, </a:t>
            </a:r>
            <a:r>
              <a:rPr lang="en-US" sz="2000" dirty="0" err="1" smtClean="0"/>
              <a:t>arduino</a:t>
            </a:r>
            <a:r>
              <a:rPr lang="en-US" sz="2000" dirty="0" smtClean="0"/>
              <a:t> and and </a:t>
            </a:r>
            <a:r>
              <a:rPr lang="en-US" sz="2000" smtClean="0"/>
              <a:t>a sensor.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105</Words>
  <Application>Microsoft Macintosh PowerPoint</Application>
  <PresentationFormat>On-screen Show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07.02.11</vt:lpstr>
      <vt:lpstr>Mechanical</vt:lpstr>
      <vt:lpstr>Electrical</vt:lpstr>
      <vt:lpstr>Sensor</vt:lpstr>
      <vt:lpstr>Software</vt:lpstr>
    </vt:vector>
  </TitlesOfParts>
  <Company>Reykjavík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25.01.11</dc:title>
  <dc:creator>Rafn Camillusson</dc:creator>
  <cp:lastModifiedBy>Rafn Camillusson</cp:lastModifiedBy>
  <cp:revision>6</cp:revision>
  <dcterms:created xsi:type="dcterms:W3CDTF">2011-01-25T16:03:47Z</dcterms:created>
  <dcterms:modified xsi:type="dcterms:W3CDTF">2011-02-07T16:57:28Z</dcterms:modified>
</cp:coreProperties>
</file>