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119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s-I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8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0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2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6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0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1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9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4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8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2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BDCF6-E5AB-B341-9485-AC94451375C2}" type="datetimeFigureOut">
              <a:rPr lang="en-US" smtClean="0"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4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07.03.11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Scrum 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59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Done.</a:t>
            </a:r>
          </a:p>
          <a:p>
            <a:r>
              <a:rPr lang="en-US" sz="2000" dirty="0"/>
              <a:t>T</a:t>
            </a:r>
            <a:r>
              <a:rPr lang="en-US" sz="2000" dirty="0" smtClean="0"/>
              <a:t>est </a:t>
            </a:r>
            <a:r>
              <a:rPr lang="en-US" sz="2000" dirty="0" smtClean="0"/>
              <a:t>stand and finding test </a:t>
            </a:r>
            <a:r>
              <a:rPr lang="en-US" sz="2000" dirty="0" smtClean="0"/>
              <a:t>area finished.</a:t>
            </a:r>
            <a:endParaRPr lang="en-US" sz="2000" dirty="0" smtClean="0"/>
          </a:p>
          <a:p>
            <a:r>
              <a:rPr lang="en-US" sz="2000" dirty="0" smtClean="0"/>
              <a:t>Positioning the sensors done.</a:t>
            </a:r>
            <a:endParaRPr lang="en-US" sz="2000" dirty="0" smtClean="0"/>
          </a:p>
          <a:p>
            <a:r>
              <a:rPr lang="en-US" sz="2000" dirty="0" smtClean="0"/>
              <a:t>Working on the final </a:t>
            </a:r>
            <a:r>
              <a:rPr lang="en-US" sz="2000" dirty="0" smtClean="0"/>
              <a:t>design mostly done.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Finish the design of the final movement parts.</a:t>
            </a:r>
            <a:endParaRPr lang="en-US" sz="2000" dirty="0"/>
          </a:p>
          <a:p>
            <a:r>
              <a:rPr lang="en-US" sz="2000" dirty="0" smtClean="0"/>
              <a:t>Work </a:t>
            </a:r>
            <a:r>
              <a:rPr lang="en-US" sz="2000" dirty="0"/>
              <a:t>on the final design.</a:t>
            </a:r>
          </a:p>
        </p:txBody>
      </p:sp>
    </p:spTree>
    <p:extLst>
      <p:ext uri="{BB962C8B-B14F-4D97-AF65-F5344CB8AC3E}">
        <p14:creationId xmlns:p14="http://schemas.microsoft.com/office/powerpoint/2010/main" val="49171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is-IS" sz="2000" dirty="0" smtClean="0"/>
              <a:t>Emegency button installed.</a:t>
            </a:r>
          </a:p>
          <a:p>
            <a:r>
              <a:rPr lang="is-IS" sz="2000" dirty="0" smtClean="0"/>
              <a:t>24 and 12v has been designed.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smtClean="0"/>
              <a:t>Testing heat sensors. The single pixel</a:t>
            </a:r>
            <a:r>
              <a:rPr lang="en-US" sz="2000" dirty="0" smtClean="0"/>
              <a:t>. Not good results.</a:t>
            </a:r>
          </a:p>
          <a:p>
            <a:r>
              <a:rPr lang="is-IS" sz="2000" dirty="0" smtClean="0"/>
              <a:t>Been reading the data sheet frot the camera.</a:t>
            </a:r>
            <a:endParaRPr lang="en-US" sz="2000" dirty="0" smtClean="0"/>
          </a:p>
          <a:p>
            <a:r>
              <a:rPr lang="en-US" sz="2000" dirty="0" smtClean="0"/>
              <a:t>Doing error detection. </a:t>
            </a:r>
            <a:endParaRPr lang="en-US" sz="2000" dirty="0" smtClean="0"/>
          </a:p>
          <a:p>
            <a:r>
              <a:rPr lang="en-US" sz="2000" dirty="0" smtClean="0"/>
              <a:t>Still waiting for the readers.</a:t>
            </a: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What to </a:t>
            </a:r>
            <a:r>
              <a:rPr lang="en-US" sz="2000" dirty="0" smtClean="0"/>
              <a:t>do</a:t>
            </a:r>
            <a:r>
              <a:rPr lang="en-US" sz="2000" dirty="0"/>
              <a:t>?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is-IS" sz="2000" dirty="0" smtClean="0"/>
              <a:t>Trying ti get things to geather.</a:t>
            </a:r>
          </a:p>
          <a:p>
            <a:r>
              <a:rPr lang="is-IS" sz="2000" smtClean="0"/>
              <a:t>Rabbi working on the localiz.</a:t>
            </a:r>
            <a:endParaRPr lang="is-IS" sz="2000" dirty="0" smtClean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122</Words>
  <Application>Microsoft Office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07.03.11</vt:lpstr>
      <vt:lpstr>Mechanical</vt:lpstr>
      <vt:lpstr>Electrical</vt:lpstr>
      <vt:lpstr>Sensor</vt:lpstr>
      <vt:lpstr>Software</vt:lpstr>
    </vt:vector>
  </TitlesOfParts>
  <Company>Reykjavík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25.01.11</dc:title>
  <dc:creator>Rafn Camillusson</dc:creator>
  <cp:lastModifiedBy>Arnar Ingason</cp:lastModifiedBy>
  <cp:revision>49</cp:revision>
  <dcterms:created xsi:type="dcterms:W3CDTF">2011-01-25T16:03:47Z</dcterms:created>
  <dcterms:modified xsi:type="dcterms:W3CDTF">2011-03-07T21:04:12Z</dcterms:modified>
</cp:coreProperties>
</file>