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12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4" Type="http://schemas.openxmlformats.org/officeDocument/2006/relationships/slide" Target="slides/slide3.xml"/><Relationship Id="rId10" Type="http://schemas.openxmlformats.org/officeDocument/2006/relationships/theme" Target="theme/theme1.xml"/><Relationship Id="rId5" Type="http://schemas.openxmlformats.org/officeDocument/2006/relationships/slide" Target="slides/slide4.xml"/><Relationship Id="rId7" Type="http://schemas.openxmlformats.org/officeDocument/2006/relationships/printerSettings" Target="printerSettings/printerSettings1.bin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viewProps" Target="view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s-I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4.5.2011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086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4.5.2011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401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4.5.2011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124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4.5.2011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066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4.5.2011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50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4.5.2011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509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4.5.2011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215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4.5.2011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092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4.5.2011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43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4.5.2011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48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4.5.2011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125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BDCF6-E5AB-B341-9485-AC94451375C2}" type="datetimeFigureOut">
              <a:rPr lang="en-US" smtClean="0"/>
              <a:t>4.5.2011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04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04</a:t>
            </a:r>
            <a:r>
              <a:rPr lang="en-US" dirty="0" smtClean="0"/>
              <a:t>.05.11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Scrumm</a:t>
            </a:r>
            <a:r>
              <a:rPr lang="en-US" dirty="0" smtClean="0"/>
              <a:t> meeting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159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Done.</a:t>
            </a:r>
          </a:p>
          <a:p>
            <a:r>
              <a:rPr lang="en-US" sz="2000" dirty="0" smtClean="0"/>
              <a:t>Work on RFID attachments</a:t>
            </a:r>
          </a:p>
          <a:p>
            <a:r>
              <a:rPr lang="en-US" sz="2000" dirty="0" smtClean="0"/>
              <a:t>Started designing top</a:t>
            </a:r>
          </a:p>
          <a:p>
            <a:r>
              <a:rPr lang="en-US" sz="2000" dirty="0" smtClean="0"/>
              <a:t>Working on encoders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Work on design</a:t>
            </a:r>
          </a:p>
          <a:p>
            <a:r>
              <a:rPr lang="en-US" sz="2000" dirty="0" smtClean="0"/>
              <a:t>encoders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49171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Working on amplifier</a:t>
            </a:r>
          </a:p>
          <a:p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Work on charger</a:t>
            </a:r>
          </a:p>
          <a:p>
            <a:r>
              <a:rPr lang="en-US" sz="2000" dirty="0" smtClean="0"/>
              <a:t>Continue on amplifier</a:t>
            </a:r>
          </a:p>
          <a:p>
            <a:r>
              <a:rPr lang="en-US" sz="2000" dirty="0" smtClean="0"/>
              <a:t>Start the technical documentation</a:t>
            </a:r>
          </a:p>
          <a:p>
            <a:endParaRPr lang="en-US" sz="2000" dirty="0" smtClean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Worked on the camera</a:t>
            </a:r>
          </a:p>
          <a:p>
            <a:r>
              <a:rPr lang="en-US" sz="2000" dirty="0" smtClean="0"/>
              <a:t>Started on the user manual</a:t>
            </a:r>
          </a:p>
          <a:p>
            <a:endParaRPr lang="en-US" sz="2000" dirty="0" smtClean="0"/>
          </a:p>
          <a:p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Continue on camera data</a:t>
            </a:r>
          </a:p>
          <a:p>
            <a:r>
              <a:rPr lang="en-US" sz="2000" dirty="0" smtClean="0"/>
              <a:t>Test SQL with RFID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Started working on making ROS start on its own</a:t>
            </a:r>
          </a:p>
          <a:p>
            <a:r>
              <a:rPr lang="en-US" sz="2000" dirty="0" smtClean="0"/>
              <a:t>Made a test course</a:t>
            </a:r>
          </a:p>
          <a:p>
            <a:r>
              <a:rPr lang="en-US" sz="2000" dirty="0" smtClean="0"/>
              <a:t>Got car started</a:t>
            </a:r>
          </a:p>
          <a:p>
            <a:r>
              <a:rPr lang="en-US" sz="2000" dirty="0" smtClean="0"/>
              <a:t>Started testing the 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smtClean="0"/>
              <a:t>Work on PID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97</Words>
  <Application>Microsoft Macintosh PowerPoint</Application>
  <PresentationFormat>On-screen Show (4:3)</PresentationFormat>
  <Paragraphs>37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04.05.11</vt:lpstr>
      <vt:lpstr>Mechanical</vt:lpstr>
      <vt:lpstr>Electrical</vt:lpstr>
      <vt:lpstr>Sensor</vt:lpstr>
      <vt:lpstr>Software</vt:lpstr>
    </vt:vector>
  </TitlesOfParts>
  <Company>Reykjavík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25.01.11</dc:title>
  <dc:creator>Rafn Camillusson</dc:creator>
  <cp:lastModifiedBy>Rafn Camillusson</cp:lastModifiedBy>
  <cp:revision>10</cp:revision>
  <dcterms:created xsi:type="dcterms:W3CDTF">2011-01-25T16:03:47Z</dcterms:created>
  <dcterms:modified xsi:type="dcterms:W3CDTF">2011-05-04T09:20:44Z</dcterms:modified>
</cp:coreProperties>
</file>