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2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4" Type="http://schemas.openxmlformats.org/officeDocument/2006/relationships/slide" Target="slides/slide3.xml"/><Relationship Id="rId10" Type="http://schemas.openxmlformats.org/officeDocument/2006/relationships/theme" Target="theme/theme1.xml"/><Relationship Id="rId5" Type="http://schemas.openxmlformats.org/officeDocument/2006/relationships/slide" Target="slides/slide4.xml"/><Relationship Id="rId7" Type="http://schemas.openxmlformats.org/officeDocument/2006/relationships/printerSettings" Target="printerSettings/printerSettings1.bin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viewProps" Target="view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s-I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6.5.2011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8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6.5.2011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0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6.5.2011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2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6.5.2011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6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6.5.2011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6.5.2011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0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6.5.2011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1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6.5.2011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92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6.5.2011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4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6.5.2011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48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6.5.2011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2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BDCF6-E5AB-B341-9485-AC94451375C2}" type="datetimeFigureOut">
              <a:rPr lang="en-US" smtClean="0"/>
              <a:t>6.5.2011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4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06</a:t>
            </a:r>
            <a:r>
              <a:rPr lang="en-US" smtClean="0"/>
              <a:t>.05.11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Scrumm</a:t>
            </a:r>
            <a:r>
              <a:rPr lang="en-US" dirty="0" smtClean="0"/>
              <a:t> 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59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Done.</a:t>
            </a:r>
          </a:p>
          <a:p>
            <a:r>
              <a:rPr lang="en-US" sz="2000" dirty="0" smtClean="0"/>
              <a:t>Working on top part design</a:t>
            </a:r>
          </a:p>
          <a:p>
            <a:r>
              <a:rPr lang="en-US" sz="2000" dirty="0" smtClean="0"/>
              <a:t>Finished installing encoders</a:t>
            </a:r>
          </a:p>
          <a:p>
            <a:r>
              <a:rPr lang="en-US" sz="2000" dirty="0" smtClean="0"/>
              <a:t>Doing experiments on RFID tags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Finish design</a:t>
            </a:r>
          </a:p>
          <a:p>
            <a:r>
              <a:rPr lang="en-US" sz="2000" dirty="0" smtClean="0"/>
              <a:t>Prepare top part</a:t>
            </a:r>
          </a:p>
          <a:p>
            <a:pPr marL="0" indent="0">
              <a:buNone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9171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Encoders and IR sensor wiring</a:t>
            </a:r>
            <a:endParaRPr lang="en-US" sz="2000" dirty="0" smtClean="0"/>
          </a:p>
          <a:p>
            <a:r>
              <a:rPr lang="en-US" sz="2000" dirty="0" smtClean="0"/>
              <a:t>Got </a:t>
            </a:r>
            <a:r>
              <a:rPr lang="en-US" sz="2000" dirty="0" err="1" smtClean="0"/>
              <a:t>wifi</a:t>
            </a:r>
            <a:r>
              <a:rPr lang="en-US" sz="2000" dirty="0" smtClean="0"/>
              <a:t> </a:t>
            </a:r>
            <a:r>
              <a:rPr lang="en-US" sz="2000" dirty="0" err="1" smtClean="0"/>
              <a:t>entena</a:t>
            </a:r>
            <a:endParaRPr lang="en-US" sz="2000" dirty="0" smtClean="0"/>
          </a:p>
          <a:p>
            <a:r>
              <a:rPr lang="en-US" sz="2000" dirty="0" smtClean="0"/>
              <a:t>Making a circuit bracket</a:t>
            </a:r>
          </a:p>
          <a:p>
            <a:r>
              <a:rPr lang="en-US" sz="2000" dirty="0" err="1" smtClean="0"/>
              <a:t>Arduino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Technical documentation</a:t>
            </a:r>
          </a:p>
          <a:p>
            <a:r>
              <a:rPr lang="en-US" sz="2000" dirty="0" smtClean="0"/>
              <a:t>Finish bracket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Got videos from Alcan</a:t>
            </a:r>
          </a:p>
          <a:p>
            <a:r>
              <a:rPr lang="en-US" sz="2000" dirty="0" smtClean="0"/>
              <a:t>Image processing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Work on the new images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PID</a:t>
            </a:r>
          </a:p>
          <a:p>
            <a:r>
              <a:rPr lang="en-US" sz="2000" dirty="0" smtClean="0"/>
              <a:t>Encoders</a:t>
            </a:r>
          </a:p>
          <a:p>
            <a:r>
              <a:rPr lang="en-US" sz="2000" dirty="0" smtClean="0"/>
              <a:t>Initialization script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Try to do a loop in </a:t>
            </a:r>
            <a:r>
              <a:rPr lang="en-US" sz="2000" dirty="0" err="1" smtClean="0"/>
              <a:t>s</a:t>
            </a:r>
            <a:r>
              <a:rPr lang="en-US" sz="2000" dirty="0" err="1" smtClean="0"/>
              <a:t>ólin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88</Words>
  <Application>Microsoft Macintosh PowerPoint</Application>
  <PresentationFormat>On-screen Show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06.05.11</vt:lpstr>
      <vt:lpstr>Mechanical</vt:lpstr>
      <vt:lpstr>Electrical</vt:lpstr>
      <vt:lpstr>Sensor</vt:lpstr>
      <vt:lpstr>Software</vt:lpstr>
    </vt:vector>
  </TitlesOfParts>
  <Company>Reykjavík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25.01.11</dc:title>
  <dc:creator>Rafn Camillusson</dc:creator>
  <cp:lastModifiedBy>Rafn Camillusson</cp:lastModifiedBy>
  <cp:revision>9</cp:revision>
  <dcterms:created xsi:type="dcterms:W3CDTF">2011-01-25T16:03:47Z</dcterms:created>
  <dcterms:modified xsi:type="dcterms:W3CDTF">2011-05-06T09:09:44Z</dcterms:modified>
</cp:coreProperties>
</file>