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 autoAdjust="0"/>
    <p:restoredTop sz="94671" autoAdjust="0"/>
  </p:normalViewPr>
  <p:slideViewPr>
    <p:cSldViewPr snapToGrid="0" snapToObjects="1">
      <p:cViewPr>
        <p:scale>
          <a:sx n="76" d="100"/>
          <a:sy n="76" d="100"/>
        </p:scale>
        <p:origin x="-1194" y="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s-I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5/9/2011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80869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5/9/2011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54015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5/9/2011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1243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5/9/2011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60669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s-I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5/9/2011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4502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5/9/2011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35098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s-I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s-I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5/9/2011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22151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5/9/2011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90928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5/9/2011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2439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s-I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5/9/2011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482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s-I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5/9/2011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41252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DBDCF6-E5AB-B341-9485-AC94451375C2}" type="datetimeFigureOut">
              <a:rPr lang="en-US" smtClean="0"/>
              <a:t>5/9/2011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90450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09</a:t>
            </a:r>
            <a:r>
              <a:rPr lang="en-US" dirty="0" smtClean="0"/>
              <a:t>.05.11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Scrum meeting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21590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Mechanical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Done.</a:t>
            </a:r>
          </a:p>
          <a:p>
            <a:r>
              <a:rPr lang="is-IS" sz="2000" dirty="0" smtClean="0"/>
              <a:t>Kiddi build the top part.</a:t>
            </a:r>
            <a:endParaRPr lang="is-IS" sz="2000" dirty="0" smtClean="0"/>
          </a:p>
          <a:p>
            <a:pPr marL="0" indent="0">
              <a:buNone/>
            </a:pPr>
            <a:endParaRPr lang="en-US" sz="2000" dirty="0" smtClean="0"/>
          </a:p>
          <a:p>
            <a:r>
              <a:rPr lang="en-US" sz="2000" dirty="0"/>
              <a:t>What to do</a:t>
            </a:r>
            <a:r>
              <a:rPr lang="en-US" sz="2000" dirty="0" smtClean="0"/>
              <a:t>?</a:t>
            </a:r>
          </a:p>
          <a:p>
            <a:r>
              <a:rPr lang="is-IS" sz="2000" dirty="0" smtClean="0"/>
              <a:t>Work on </a:t>
            </a:r>
            <a:r>
              <a:rPr lang="is-IS" sz="2000" dirty="0" smtClean="0"/>
              <a:t>assembly the top parts.</a:t>
            </a:r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491713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Electrical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Done.</a:t>
            </a:r>
          </a:p>
          <a:p>
            <a:r>
              <a:rPr lang="is-IS" sz="2000" dirty="0" smtClean="0"/>
              <a:t>Nothing</a:t>
            </a:r>
            <a:endParaRPr lang="is-IS" sz="2000" dirty="0" smtClean="0"/>
          </a:p>
          <a:p>
            <a:pPr marL="0" indent="0">
              <a:buNone/>
            </a:pPr>
            <a:endParaRPr lang="en-US" sz="2000" dirty="0"/>
          </a:p>
          <a:p>
            <a:r>
              <a:rPr lang="en-US" sz="2000" dirty="0"/>
              <a:t>What to do</a:t>
            </a:r>
            <a:r>
              <a:rPr lang="en-US" sz="2000" dirty="0" smtClean="0"/>
              <a:t>?</a:t>
            </a:r>
            <a:r>
              <a:rPr lang="is-IS" sz="2000" dirty="0"/>
              <a:t> </a:t>
            </a:r>
          </a:p>
          <a:p>
            <a:r>
              <a:rPr lang="is-IS" sz="2000" dirty="0" smtClean="0"/>
              <a:t>Wokt on wiring up.</a:t>
            </a:r>
            <a:endParaRPr lang="is-IS" sz="2000" dirty="0"/>
          </a:p>
          <a:p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10713713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Sensor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Done</a:t>
            </a:r>
            <a:r>
              <a:rPr lang="en-US" sz="2000" dirty="0" smtClean="0"/>
              <a:t>.</a:t>
            </a:r>
          </a:p>
          <a:p>
            <a:r>
              <a:rPr lang="is-IS" sz="2000" dirty="0" smtClean="0"/>
              <a:t>Nothing.</a:t>
            </a:r>
          </a:p>
          <a:p>
            <a:pPr marL="0" indent="0">
              <a:buNone/>
            </a:pPr>
            <a:endParaRPr lang="en-US" sz="2000" dirty="0"/>
          </a:p>
          <a:p>
            <a:r>
              <a:rPr lang="en-US" sz="2000" dirty="0"/>
              <a:t>What to </a:t>
            </a:r>
            <a:r>
              <a:rPr lang="en-US" sz="2000" dirty="0" smtClean="0"/>
              <a:t>do</a:t>
            </a:r>
            <a:r>
              <a:rPr lang="en-US" sz="2000" dirty="0" smtClean="0"/>
              <a:t>.</a:t>
            </a:r>
          </a:p>
          <a:p>
            <a:r>
              <a:rPr lang="is-IS" sz="2000" dirty="0" smtClean="0"/>
              <a:t>Work on the sensor.</a:t>
            </a:r>
            <a:endParaRPr lang="en-US" sz="2000" dirty="0" smtClean="0"/>
          </a:p>
          <a:p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10713713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Software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Done</a:t>
            </a:r>
            <a:r>
              <a:rPr lang="en-US" sz="2000" dirty="0" smtClean="0"/>
              <a:t>.</a:t>
            </a:r>
          </a:p>
          <a:p>
            <a:r>
              <a:rPr lang="is-IS" sz="2000" dirty="0" smtClean="0"/>
              <a:t>Nothing</a:t>
            </a:r>
          </a:p>
          <a:p>
            <a:endParaRPr lang="en-US" sz="2000" dirty="0"/>
          </a:p>
          <a:p>
            <a:r>
              <a:rPr lang="en-US" sz="2000" dirty="0"/>
              <a:t>What to do</a:t>
            </a:r>
            <a:r>
              <a:rPr lang="en-US" sz="2000" dirty="0" smtClean="0"/>
              <a:t>?</a:t>
            </a:r>
          </a:p>
          <a:p>
            <a:r>
              <a:rPr lang="is-IS" sz="2000" smtClean="0"/>
              <a:t>PDI andvstuff..</a:t>
            </a:r>
            <a:endParaRPr lang="is-IS" sz="2000" dirty="0" smtClean="0"/>
          </a:p>
          <a:p>
            <a:endParaRPr lang="is-IS" sz="2000" dirty="0" smtClean="0"/>
          </a:p>
          <a:p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10713713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519</TotalTime>
  <Words>61</Words>
  <Application>Microsoft Office PowerPoint</Application>
  <PresentationFormat>On-screen Show (4:3)</PresentationFormat>
  <Paragraphs>26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09.05.11</vt:lpstr>
      <vt:lpstr>Mechanical</vt:lpstr>
      <vt:lpstr>Electrical</vt:lpstr>
      <vt:lpstr>Sensor</vt:lpstr>
      <vt:lpstr>Software</vt:lpstr>
    </vt:vector>
  </TitlesOfParts>
  <Company>Reykjavík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25.01.11</dc:title>
  <dc:creator>Rafn Camillusson</dc:creator>
  <cp:lastModifiedBy>Arnar Ingason</cp:lastModifiedBy>
  <cp:revision>84</cp:revision>
  <dcterms:created xsi:type="dcterms:W3CDTF">2011-01-25T16:03:47Z</dcterms:created>
  <dcterms:modified xsi:type="dcterms:W3CDTF">2011-05-09T09:04:57Z</dcterms:modified>
</cp:coreProperties>
</file>